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3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F51-D43D-4902-A213-967ED63E380A}" type="datetimeFigureOut">
              <a:rPr lang="de-DE" smtClean="0"/>
              <a:t>03.07.2018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71-241B-4A5A-83D1-809751A005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1952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F51-D43D-4902-A213-967ED63E380A}" type="datetimeFigureOut">
              <a:rPr lang="de-DE" smtClean="0"/>
              <a:t>03.07.2018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71-241B-4A5A-83D1-809751A005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23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F51-D43D-4902-A213-967ED63E380A}" type="datetimeFigureOut">
              <a:rPr lang="de-DE" smtClean="0"/>
              <a:t>03.07.2018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71-241B-4A5A-83D1-809751A005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285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F51-D43D-4902-A213-967ED63E380A}" type="datetimeFigureOut">
              <a:rPr lang="de-DE" smtClean="0"/>
              <a:t>03.07.2018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71-241B-4A5A-83D1-809751A005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453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F51-D43D-4902-A213-967ED63E380A}" type="datetimeFigureOut">
              <a:rPr lang="de-DE" smtClean="0"/>
              <a:t>03.07.2018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71-241B-4A5A-83D1-809751A005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61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F51-D43D-4902-A213-967ED63E380A}" type="datetimeFigureOut">
              <a:rPr lang="de-DE" smtClean="0"/>
              <a:t>03.07.2018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71-241B-4A5A-83D1-809751A005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186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F51-D43D-4902-A213-967ED63E380A}" type="datetimeFigureOut">
              <a:rPr lang="de-DE" smtClean="0"/>
              <a:t>03.07.2018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71-241B-4A5A-83D1-809751A005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64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F51-D43D-4902-A213-967ED63E380A}" type="datetimeFigureOut">
              <a:rPr lang="de-DE" smtClean="0"/>
              <a:t>03.07.2018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71-241B-4A5A-83D1-809751A005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23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F51-D43D-4902-A213-967ED63E380A}" type="datetimeFigureOut">
              <a:rPr lang="de-DE" smtClean="0"/>
              <a:t>03.07.2018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71-241B-4A5A-83D1-809751A005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627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F51-D43D-4902-A213-967ED63E380A}" type="datetimeFigureOut">
              <a:rPr lang="de-DE" smtClean="0"/>
              <a:t>03.07.2018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71-241B-4A5A-83D1-809751A005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275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F51-D43D-4902-A213-967ED63E380A}" type="datetimeFigureOut">
              <a:rPr lang="de-DE" smtClean="0"/>
              <a:t>03.07.2018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71-241B-4A5A-83D1-809751A005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83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A2F51-D43D-4902-A213-967ED63E380A}" type="datetimeFigureOut">
              <a:rPr lang="de-DE" smtClean="0"/>
              <a:t>03.07.2018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93671-241B-4A5A-83D1-809751A005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300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D0836329-B35E-4872-9ECA-654089978273}"/>
              </a:ext>
            </a:extLst>
          </p:cNvPr>
          <p:cNvSpPr txBox="1"/>
          <p:nvPr/>
        </p:nvSpPr>
        <p:spPr>
          <a:xfrm>
            <a:off x="556592" y="826591"/>
            <a:ext cx="5744818" cy="907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Voranmeldung für die</a:t>
            </a:r>
          </a:p>
          <a:p>
            <a:r>
              <a:rPr lang="de-DE"/>
              <a:t>Kinderkrippe</a:t>
            </a:r>
            <a:endParaRPr lang="de-DE" dirty="0"/>
          </a:p>
          <a:p>
            <a:r>
              <a:rPr lang="de-DE" dirty="0"/>
              <a:t>der Marktgemeinde Wallern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sz="1400" dirty="0"/>
              <a:t>Name des Erziehungsberechtigten</a:t>
            </a:r>
            <a:r>
              <a:rPr lang="de-DE" dirty="0"/>
              <a:t>:………………………………………………. </a:t>
            </a:r>
          </a:p>
          <a:p>
            <a:endParaRPr lang="de-DE" sz="1400" dirty="0"/>
          </a:p>
          <a:p>
            <a:r>
              <a:rPr lang="de-DE" sz="1400" dirty="0"/>
              <a:t>Anschrift</a:t>
            </a:r>
            <a:r>
              <a:rPr lang="de-DE" dirty="0"/>
              <a:t>: …………………………………………………………………..............</a:t>
            </a:r>
          </a:p>
          <a:p>
            <a:endParaRPr lang="de-DE" sz="1400" dirty="0"/>
          </a:p>
          <a:p>
            <a:r>
              <a:rPr lang="de-DE" sz="1400" dirty="0"/>
              <a:t>Telefonnummer: </a:t>
            </a:r>
            <a:r>
              <a:rPr lang="de-DE" dirty="0"/>
              <a:t>………………………………………………………………….....</a:t>
            </a:r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r>
              <a:rPr lang="de-DE" sz="1400" dirty="0"/>
              <a:t>Name meiner Tochter/ meines Sohnes: </a:t>
            </a:r>
            <a:r>
              <a:rPr lang="de-DE" dirty="0"/>
              <a:t>………………………………………….</a:t>
            </a:r>
          </a:p>
          <a:p>
            <a:endParaRPr lang="de-DE" sz="1400" dirty="0"/>
          </a:p>
          <a:p>
            <a:r>
              <a:rPr lang="de-DE" sz="1400" dirty="0"/>
              <a:t>Geburtsdatum: </a:t>
            </a:r>
            <a:r>
              <a:rPr lang="de-DE" dirty="0"/>
              <a:t>…………………………....</a:t>
            </a:r>
          </a:p>
          <a:p>
            <a:endParaRPr lang="de-DE" sz="1400" dirty="0"/>
          </a:p>
          <a:p>
            <a:r>
              <a:rPr lang="de-DE" sz="1400" dirty="0"/>
              <a:t>Ich möchte, dass mein Kind ab </a:t>
            </a:r>
            <a:r>
              <a:rPr lang="de-DE" dirty="0"/>
              <a:t>………………………………. </a:t>
            </a:r>
            <a:r>
              <a:rPr lang="de-DE" sz="1400" dirty="0"/>
              <a:t>die Krippe in Wallern besucht. </a:t>
            </a:r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r>
              <a:rPr lang="de-DE" sz="1400" dirty="0"/>
              <a:t>Mit meiner Unterschrift bestätige ich die </a:t>
            </a:r>
            <a:r>
              <a:rPr lang="de-DE" sz="1400" u="sng" dirty="0"/>
              <a:t>vorläufige Anmeldung</a:t>
            </a:r>
            <a:r>
              <a:rPr lang="de-DE" sz="1400" dirty="0"/>
              <a:t> für den Besuch der Kinderkrippe der Marktgemeinde Wallern.</a:t>
            </a:r>
          </a:p>
          <a:p>
            <a:endParaRPr lang="de-DE" sz="1400" dirty="0"/>
          </a:p>
          <a:p>
            <a:endParaRPr lang="de-DE" sz="1400" dirty="0"/>
          </a:p>
          <a:p>
            <a:r>
              <a:rPr lang="de-DE" sz="1400" dirty="0"/>
              <a:t>Eine endgültige Zuteilung des Kinderkrippenplatzes erfolgt durch die Gemeinde Wallern mit Berücksichtigung der vorläufigen Anmeldungen.</a:t>
            </a:r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r>
              <a:rPr lang="de-DE" sz="1400" dirty="0"/>
              <a:t>Wallern, am </a:t>
            </a:r>
            <a:r>
              <a:rPr lang="de-DE" dirty="0"/>
              <a:t>……………….	</a:t>
            </a:r>
            <a:r>
              <a:rPr lang="de-DE" sz="1400" dirty="0"/>
              <a:t>Unterschrift:</a:t>
            </a:r>
            <a:r>
              <a:rPr lang="de-DE" dirty="0"/>
              <a:t>………………………………………</a:t>
            </a:r>
            <a:endParaRPr lang="de-DE" sz="1400" dirty="0"/>
          </a:p>
          <a:p>
            <a:endParaRPr lang="de-DE" sz="1400" dirty="0"/>
          </a:p>
          <a:p>
            <a:endParaRPr lang="de-DE" sz="14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F9E8CC5-7F17-4868-A7A7-2899F41B84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72004">
            <a:off x="4254987" y="604389"/>
            <a:ext cx="1840451" cy="136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50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79</Words>
  <Application>Microsoft Office PowerPoint</Application>
  <PresentationFormat>A4-Papier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Kindergarten Wallern</dc:creator>
  <cp:lastModifiedBy>Kindergarten Wallern</cp:lastModifiedBy>
  <cp:revision>3</cp:revision>
  <cp:lastPrinted>2018-07-03T07:06:59Z</cp:lastPrinted>
  <dcterms:created xsi:type="dcterms:W3CDTF">2017-11-10T09:55:18Z</dcterms:created>
  <dcterms:modified xsi:type="dcterms:W3CDTF">2018-07-03T07:07:08Z</dcterms:modified>
</cp:coreProperties>
</file>