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95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23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828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53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61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8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6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23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627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75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2F51-D43D-4902-A213-967ED63E380A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583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A2F51-D43D-4902-A213-967ED63E380A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93671-241B-4A5A-83D1-809751A005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00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D0836329-B35E-4872-9ECA-654089978273}"/>
              </a:ext>
            </a:extLst>
          </p:cNvPr>
          <p:cNvSpPr txBox="1"/>
          <p:nvPr/>
        </p:nvSpPr>
        <p:spPr>
          <a:xfrm>
            <a:off x="556592" y="826591"/>
            <a:ext cx="5744818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Voranmeldung </a:t>
            </a:r>
            <a:r>
              <a:rPr lang="de-DE"/>
              <a:t>für den</a:t>
            </a:r>
            <a:endParaRPr lang="de-DE" dirty="0"/>
          </a:p>
          <a:p>
            <a:r>
              <a:rPr lang="de-DE" dirty="0"/>
              <a:t>Kindergarten</a:t>
            </a:r>
          </a:p>
          <a:p>
            <a:r>
              <a:rPr lang="de-DE" dirty="0"/>
              <a:t>der Marktgemeinde Wallern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sz="1400" dirty="0"/>
              <a:t>Name des Erziehungsberechtigten</a:t>
            </a:r>
            <a:r>
              <a:rPr lang="de-DE" dirty="0"/>
              <a:t>:………………………………………………. </a:t>
            </a:r>
          </a:p>
          <a:p>
            <a:endParaRPr lang="de-DE" sz="1400" dirty="0"/>
          </a:p>
          <a:p>
            <a:r>
              <a:rPr lang="de-DE" sz="1400" dirty="0"/>
              <a:t>Anschrift</a:t>
            </a:r>
            <a:r>
              <a:rPr lang="de-DE" dirty="0"/>
              <a:t>: …………………………………………………………………..............</a:t>
            </a:r>
          </a:p>
          <a:p>
            <a:endParaRPr lang="de-DE" sz="1400" dirty="0"/>
          </a:p>
          <a:p>
            <a:r>
              <a:rPr lang="de-DE" sz="1400" dirty="0"/>
              <a:t>Telefonnummer: </a:t>
            </a:r>
            <a:r>
              <a:rPr lang="de-DE" dirty="0"/>
              <a:t>………………………………………………………………….....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Name meiner Tochter/ meines Sohnes: </a:t>
            </a:r>
            <a:r>
              <a:rPr lang="de-DE" dirty="0"/>
              <a:t>………………………………………….</a:t>
            </a:r>
          </a:p>
          <a:p>
            <a:endParaRPr lang="de-DE" sz="1400" dirty="0"/>
          </a:p>
          <a:p>
            <a:r>
              <a:rPr lang="de-DE" sz="1400" dirty="0"/>
              <a:t>Geburtsdatum: </a:t>
            </a:r>
            <a:r>
              <a:rPr lang="de-DE" dirty="0"/>
              <a:t>…………………………....</a:t>
            </a:r>
          </a:p>
          <a:p>
            <a:endParaRPr lang="de-DE" sz="1400" dirty="0"/>
          </a:p>
          <a:p>
            <a:r>
              <a:rPr lang="de-DE" sz="1400" dirty="0"/>
              <a:t>Ich möchte, dass mein Kind ab </a:t>
            </a:r>
            <a:r>
              <a:rPr lang="de-DE" dirty="0"/>
              <a:t>………………………………. </a:t>
            </a:r>
            <a:r>
              <a:rPr lang="de-DE" sz="1400" dirty="0"/>
              <a:t>den Kindergarten in Wallern besucht. 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Mit meiner Unterschrift bestätige ich die </a:t>
            </a:r>
            <a:r>
              <a:rPr lang="de-DE" sz="1400" u="sng" dirty="0"/>
              <a:t>vorläufige Anmeldung</a:t>
            </a:r>
            <a:r>
              <a:rPr lang="de-DE" sz="1400" dirty="0"/>
              <a:t> für den Besuch der Kindergarten der Marktgemeinde Wallern.</a:t>
            </a:r>
          </a:p>
          <a:p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Eine endgültige Zuteilung des Kindergartenplatzes erfolgt durch die Gemeinde Wallern mit Berücksichtigung der vorläufigen Anmeldungen.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Wallern, am </a:t>
            </a:r>
            <a:r>
              <a:rPr lang="de-DE" dirty="0"/>
              <a:t>……………….	</a:t>
            </a:r>
            <a:r>
              <a:rPr lang="de-DE" sz="1400" dirty="0"/>
              <a:t>Unterschrift:</a:t>
            </a:r>
            <a:r>
              <a:rPr lang="de-DE" dirty="0"/>
              <a:t>………………………………………</a:t>
            </a:r>
            <a:endParaRPr lang="de-DE" sz="1400" dirty="0"/>
          </a:p>
          <a:p>
            <a:endParaRPr lang="de-DE" sz="1400" dirty="0"/>
          </a:p>
          <a:p>
            <a:endParaRPr lang="de-DE" sz="14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F9E8CC5-7F17-4868-A7A7-2899F41B8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72004">
            <a:off x="4254987" y="604389"/>
            <a:ext cx="1840451" cy="136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0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</Words>
  <Application>Microsoft Office PowerPoint</Application>
  <PresentationFormat>A4-Papier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Kindergarten Wallern</dc:creator>
  <cp:lastModifiedBy>Kindergarten Wallern</cp:lastModifiedBy>
  <cp:revision>5</cp:revision>
  <dcterms:created xsi:type="dcterms:W3CDTF">2017-11-10T09:55:18Z</dcterms:created>
  <dcterms:modified xsi:type="dcterms:W3CDTF">2019-10-25T07:37:32Z</dcterms:modified>
</cp:coreProperties>
</file>